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1238" y="114300"/>
            <a:ext cx="1966912" cy="5676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" y="114300"/>
            <a:ext cx="5748338" cy="5676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5350" y="16764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2950" y="16764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 smtClean="0"/>
            </a:lvl1pPr>
          </a:lstStyle>
          <a:p>
            <a:fld id="{1D8BD707-D9CF-40AE-B4C6-C98DA3205C09}" type="datetimeFigureOut">
              <a:rPr lang="en-US" smtClean="0"/>
              <a:pPr/>
              <a:t>3/24/19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 smtClean="0"/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 smtClean="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0500" y="1143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350" y="1676400"/>
            <a:ext cx="716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295400"/>
            <a:ext cx="8077200" cy="76200"/>
          </a:xfrm>
          <a:prstGeom prst="rect">
            <a:avLst/>
          </a:prstGeom>
          <a:gradFill rotWithShape="0">
            <a:gsLst>
              <a:gs pos="0">
                <a:srgbClr val="618FFD"/>
              </a:gs>
              <a:gs pos="100000">
                <a:srgbClr val="618FFD">
                  <a:gamma/>
                  <a:tint val="4000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Times New Roman" pitchFamily="18" charset="0"/>
        </a:defRPr>
      </a:lvl9pPr>
    </p:titleStyle>
    <p:bodyStyle>
      <a:lvl1pPr marL="285750" indent="-28575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75000"/>
        <a:buFont typeface="Monotype Sorts" pitchFamily="2" charset="2"/>
        <a:buChar char="u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24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s-2015-01m16pillarsHST_jp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776132">
            <a:off x="3961337" y="-441454"/>
            <a:ext cx="4030115" cy="461671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8051800" y="448241"/>
            <a:ext cx="1092200" cy="3314700"/>
          </a:xfrm>
          <a:prstGeom prst="rect">
            <a:avLst/>
          </a:prstGeom>
          <a:solidFill>
            <a:schemeClr val="bg2">
              <a:lumMod val="7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581900" y="448241"/>
            <a:ext cx="469900" cy="331470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407733" y="-784266"/>
            <a:ext cx="1182105" cy="495624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913266" y="3741246"/>
            <a:ext cx="1692190" cy="1169007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01330" y="-1364753"/>
            <a:ext cx="3543300" cy="181299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568065" y="-795177"/>
            <a:ext cx="1381618" cy="495624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Sun 12"/>
          <p:cNvSpPr/>
          <p:nvPr/>
        </p:nvSpPr>
        <p:spPr bwMode="auto">
          <a:xfrm>
            <a:off x="7753349" y="1108641"/>
            <a:ext cx="117475" cy="125729"/>
          </a:xfrm>
          <a:prstGeom prst="sun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7870824" y="1234370"/>
            <a:ext cx="431801" cy="204471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7145867" y="1438841"/>
            <a:ext cx="1136649" cy="169333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 w="sm" len="sm"/>
            <a:tailEnd type="none" w="sm" len="sm"/>
          </a:ln>
          <a:effectLst/>
        </p:spPr>
      </p:cxnSp>
      <p:cxnSp>
        <p:nvCxnSpPr>
          <p:cNvPr id="21" name="Straight Connector 20"/>
          <p:cNvCxnSpPr>
            <a:cxnSpLocks/>
          </p:cNvCxnSpPr>
          <p:nvPr/>
        </p:nvCxnSpPr>
        <p:spPr bwMode="auto">
          <a:xfrm flipV="1">
            <a:off x="7029449" y="1185794"/>
            <a:ext cx="685801" cy="102236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 w="sm" len="sm"/>
            <a:tailEnd type="none" w="sm" len="sm"/>
          </a:ln>
          <a:effectLst/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9CD3FD0-7420-C447-BC53-B800115504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41002" y="440418"/>
            <a:ext cx="3318710" cy="330865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0F379E13-FE94-4041-A602-21D3D85E6869}"/>
              </a:ext>
            </a:extLst>
          </p:cNvPr>
          <p:cNvSpPr/>
          <p:nvPr/>
        </p:nvSpPr>
        <p:spPr bwMode="auto">
          <a:xfrm>
            <a:off x="4858598" y="-1360933"/>
            <a:ext cx="3543300" cy="181299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96D1216-5CAF-6646-93F0-908FF0E29105}"/>
              </a:ext>
            </a:extLst>
          </p:cNvPr>
          <p:cNvSpPr/>
          <p:nvPr/>
        </p:nvSpPr>
        <p:spPr bwMode="auto">
          <a:xfrm>
            <a:off x="4717462" y="3741246"/>
            <a:ext cx="3543300" cy="1812994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FD8DD7-6545-D544-81B0-E69B4B9AE172}"/>
              </a:ext>
            </a:extLst>
          </p:cNvPr>
          <p:cNvSpPr txBox="1"/>
          <p:nvPr/>
        </p:nvSpPr>
        <p:spPr>
          <a:xfrm>
            <a:off x="81494" y="2052146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To</a:t>
            </a:r>
            <a:br>
              <a:rPr lang="en-US" dirty="0"/>
            </a:br>
            <a:r>
              <a:rPr lang="en-US" dirty="0"/>
              <a:t>Earth</a:t>
            </a:r>
          </a:p>
        </p:txBody>
      </p:sp>
    </p:spTree>
    <p:extLst>
      <p:ext uri="{BB962C8B-B14F-4D97-AF65-F5344CB8AC3E}">
        <p14:creationId xmlns:p14="http://schemas.microsoft.com/office/powerpoint/2010/main" val="206243813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">
      <a:dk1>
        <a:srgbClr val="000000"/>
      </a:dk1>
      <a:lt1>
        <a:srgbClr val="FFFFFF"/>
      </a:lt1>
      <a:dk2>
        <a:srgbClr val="114FFB"/>
      </a:dk2>
      <a:lt2>
        <a:srgbClr val="CECECE"/>
      </a:lt2>
      <a:accent1>
        <a:srgbClr val="DC0081"/>
      </a:accent1>
      <a:accent2>
        <a:srgbClr val="618FFD"/>
      </a:accent2>
      <a:accent3>
        <a:srgbClr val="FFFFFF"/>
      </a:accent3>
      <a:accent4>
        <a:srgbClr val="000000"/>
      </a:accent4>
      <a:accent5>
        <a:srgbClr val="EBAAC1"/>
      </a:accent5>
      <a:accent6>
        <a:srgbClr val="5781E5"/>
      </a:accent6>
      <a:hlink>
        <a:srgbClr val="FE9B03"/>
      </a:hlink>
      <a:folHlink>
        <a:srgbClr val="DADADA"/>
      </a:folHlink>
    </a:clrScheme>
    <a:fontScheme name="default.pp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.pp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.pp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.pp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35</TotalTime>
  <Words>1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Monotype Sorts</vt:lpstr>
      <vt:lpstr>Times New Roman</vt:lpstr>
      <vt:lpstr>Default Theme</vt:lpstr>
      <vt:lpstr>PowerPoint Presentation</vt:lpstr>
    </vt:vector>
  </TitlesOfParts>
  <Company>University of Kentucky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Ferland</dc:creator>
  <cp:lastModifiedBy>Ferland, Gary</cp:lastModifiedBy>
  <cp:revision>5</cp:revision>
  <dcterms:created xsi:type="dcterms:W3CDTF">2015-05-17T12:09:29Z</dcterms:created>
  <dcterms:modified xsi:type="dcterms:W3CDTF">2019-03-25T01:53:35Z</dcterms:modified>
</cp:coreProperties>
</file>