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8BA58F-F6A2-44B1-A6E2-A93C2CE708A2}" type="datetimeFigureOut">
              <a:rPr lang="en-US" smtClean="0"/>
              <a:t>1/15/2009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534834-78D2-48D7-BA7C-3790220D4AD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w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 r="-2615" b="-2330"/>
          <a:stretch>
            <a:fillRect/>
          </a:stretch>
        </p:blipFill>
        <p:spPr bwMode="auto">
          <a:xfrm>
            <a:off x="-1" y="0"/>
            <a:ext cx="9144001" cy="52981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Gary J. Ferland</dc:creator>
  <cp:lastModifiedBy>Gary J. Ferland</cp:lastModifiedBy>
  <cp:revision>1</cp:revision>
  <dcterms:created xsi:type="dcterms:W3CDTF">2009-01-16T02:53:09Z</dcterms:created>
  <dcterms:modified xsi:type="dcterms:W3CDTF">2009-01-16T02:54:20Z</dcterms:modified>
</cp:coreProperties>
</file>

<file path=docProps/thumbnail.jpeg>
</file>